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2" r:id="rId4"/>
    <p:sldId id="263" r:id="rId5"/>
    <p:sldId id="264" r:id="rId6"/>
  </p:sldIdLst>
  <p:sldSz cx="3421063" cy="6156325"/>
  <p:notesSz cx="2717800" cy="5410200"/>
  <p:defaultTextStyle>
    <a:defPPr>
      <a:defRPr lang="en-US"/>
    </a:defPPr>
    <a:lvl1pPr marL="0" algn="l" defTabSz="5472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3634" algn="l" defTabSz="5472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47268" algn="l" defTabSz="5472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20903" algn="l" defTabSz="5472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94537" algn="l" defTabSz="5472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68171" algn="l" defTabSz="5472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41805" algn="l" defTabSz="5472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15439" algn="l" defTabSz="5472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89074" algn="l" defTabSz="54726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766" y="-102"/>
      </p:cViewPr>
      <p:guideLst>
        <p:guide orient="horz" pos="1939"/>
        <p:guide pos="10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580" y="1912451"/>
            <a:ext cx="2907904" cy="13196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60" y="3488584"/>
            <a:ext cx="2394744" cy="15732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7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20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41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15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8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C24-F716-4FFC-9891-E902A6095F8A}" type="datetimeFigureOut">
              <a:rPr lang="en-GB" smtClean="0"/>
              <a:pPr/>
              <a:t>28/12/2010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95C-43FD-4EB7-8537-4CB42322B1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C24-F716-4FFC-9891-E902A6095F8A}" type="datetimeFigureOut">
              <a:rPr lang="en-GB" smtClean="0"/>
              <a:pPr/>
              <a:t>28/12/2010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95C-43FD-4EB7-8537-4CB42322B1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80271" y="246539"/>
            <a:ext cx="769739" cy="52528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053" y="246539"/>
            <a:ext cx="2252200" cy="52528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C24-F716-4FFC-9891-E902A6095F8A}" type="datetimeFigureOut">
              <a:rPr lang="en-GB" smtClean="0"/>
              <a:pPr/>
              <a:t>28/12/2010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95C-43FD-4EB7-8537-4CB42322B1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C24-F716-4FFC-9891-E902A6095F8A}" type="datetimeFigureOut">
              <a:rPr lang="en-GB" smtClean="0"/>
              <a:pPr/>
              <a:t>28/12/2010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95C-43FD-4EB7-8537-4CB42322B1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40" y="3956009"/>
            <a:ext cx="2907904" cy="1222715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240" y="2609313"/>
            <a:ext cx="2907904" cy="1346696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36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472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2090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9453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6817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4180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91543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8907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C24-F716-4FFC-9891-E902A6095F8A}" type="datetimeFigureOut">
              <a:rPr lang="en-GB" smtClean="0"/>
              <a:pPr/>
              <a:t>28/12/2010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95C-43FD-4EB7-8537-4CB42322B1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053" y="1436476"/>
            <a:ext cx="1510969" cy="40628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9041" y="1436476"/>
            <a:ext cx="1510969" cy="40628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C24-F716-4FFC-9891-E902A6095F8A}" type="datetimeFigureOut">
              <a:rPr lang="en-GB" smtClean="0"/>
              <a:pPr/>
              <a:t>28/12/2010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95C-43FD-4EB7-8537-4CB42322B1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053" y="1378048"/>
            <a:ext cx="1511564" cy="574305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3634" indent="0">
              <a:buNone/>
              <a:defRPr sz="1200" b="1"/>
            </a:lvl2pPr>
            <a:lvl3pPr marL="547268" indent="0">
              <a:buNone/>
              <a:defRPr sz="1100" b="1"/>
            </a:lvl3pPr>
            <a:lvl4pPr marL="820903" indent="0">
              <a:buNone/>
              <a:defRPr sz="1000" b="1"/>
            </a:lvl4pPr>
            <a:lvl5pPr marL="1094537" indent="0">
              <a:buNone/>
              <a:defRPr sz="1000" b="1"/>
            </a:lvl5pPr>
            <a:lvl6pPr marL="1368171" indent="0">
              <a:buNone/>
              <a:defRPr sz="1000" b="1"/>
            </a:lvl6pPr>
            <a:lvl7pPr marL="1641805" indent="0">
              <a:buNone/>
              <a:defRPr sz="1000" b="1"/>
            </a:lvl7pPr>
            <a:lvl8pPr marL="1915439" indent="0">
              <a:buNone/>
              <a:defRPr sz="1000" b="1"/>
            </a:lvl8pPr>
            <a:lvl9pPr marL="2189074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053" y="1952353"/>
            <a:ext cx="1511564" cy="354701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37853" y="1378048"/>
            <a:ext cx="1512157" cy="574305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3634" indent="0">
              <a:buNone/>
              <a:defRPr sz="1200" b="1"/>
            </a:lvl2pPr>
            <a:lvl3pPr marL="547268" indent="0">
              <a:buNone/>
              <a:defRPr sz="1100" b="1"/>
            </a:lvl3pPr>
            <a:lvl4pPr marL="820903" indent="0">
              <a:buNone/>
              <a:defRPr sz="1000" b="1"/>
            </a:lvl4pPr>
            <a:lvl5pPr marL="1094537" indent="0">
              <a:buNone/>
              <a:defRPr sz="1000" b="1"/>
            </a:lvl5pPr>
            <a:lvl6pPr marL="1368171" indent="0">
              <a:buNone/>
              <a:defRPr sz="1000" b="1"/>
            </a:lvl6pPr>
            <a:lvl7pPr marL="1641805" indent="0">
              <a:buNone/>
              <a:defRPr sz="1000" b="1"/>
            </a:lvl7pPr>
            <a:lvl8pPr marL="1915439" indent="0">
              <a:buNone/>
              <a:defRPr sz="1000" b="1"/>
            </a:lvl8pPr>
            <a:lvl9pPr marL="2189074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37853" y="1952353"/>
            <a:ext cx="1512157" cy="354701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C24-F716-4FFC-9891-E902A6095F8A}" type="datetimeFigureOut">
              <a:rPr lang="en-GB" smtClean="0"/>
              <a:pPr/>
              <a:t>28/12/2010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95C-43FD-4EB7-8537-4CB42322B1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C24-F716-4FFC-9891-E902A6095F8A}" type="datetimeFigureOut">
              <a:rPr lang="en-GB" smtClean="0"/>
              <a:pPr/>
              <a:t>28/12/2010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95C-43FD-4EB7-8537-4CB42322B1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C24-F716-4FFC-9891-E902A6095F8A}" type="datetimeFigureOut">
              <a:rPr lang="en-GB" smtClean="0"/>
              <a:pPr/>
              <a:t>28/12/2010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95C-43FD-4EB7-8537-4CB42322B1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53" y="245113"/>
            <a:ext cx="1125506" cy="104315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541" y="245113"/>
            <a:ext cx="1912469" cy="5254253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053" y="1288268"/>
            <a:ext cx="1125506" cy="4211098"/>
          </a:xfrm>
        </p:spPr>
        <p:txBody>
          <a:bodyPr/>
          <a:lstStyle>
            <a:lvl1pPr marL="0" indent="0">
              <a:buNone/>
              <a:defRPr sz="800"/>
            </a:lvl1pPr>
            <a:lvl2pPr marL="273634" indent="0">
              <a:buNone/>
              <a:defRPr sz="700"/>
            </a:lvl2pPr>
            <a:lvl3pPr marL="547268" indent="0">
              <a:buNone/>
              <a:defRPr sz="600"/>
            </a:lvl3pPr>
            <a:lvl4pPr marL="820903" indent="0">
              <a:buNone/>
              <a:defRPr sz="500"/>
            </a:lvl4pPr>
            <a:lvl5pPr marL="1094537" indent="0">
              <a:buNone/>
              <a:defRPr sz="500"/>
            </a:lvl5pPr>
            <a:lvl6pPr marL="1368171" indent="0">
              <a:buNone/>
              <a:defRPr sz="500"/>
            </a:lvl6pPr>
            <a:lvl7pPr marL="1641805" indent="0">
              <a:buNone/>
              <a:defRPr sz="500"/>
            </a:lvl7pPr>
            <a:lvl8pPr marL="1915439" indent="0">
              <a:buNone/>
              <a:defRPr sz="500"/>
            </a:lvl8pPr>
            <a:lvl9pPr marL="2189074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C24-F716-4FFC-9891-E902A6095F8A}" type="datetimeFigureOut">
              <a:rPr lang="en-GB" smtClean="0"/>
              <a:pPr/>
              <a:t>28/12/2010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95C-43FD-4EB7-8537-4CB42322B1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52" y="4309428"/>
            <a:ext cx="2052638" cy="508752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0552" y="550079"/>
            <a:ext cx="2052638" cy="3693795"/>
          </a:xfrm>
        </p:spPr>
        <p:txBody>
          <a:bodyPr/>
          <a:lstStyle>
            <a:lvl1pPr marL="0" indent="0">
              <a:buNone/>
              <a:defRPr sz="1900"/>
            </a:lvl1pPr>
            <a:lvl2pPr marL="273634" indent="0">
              <a:buNone/>
              <a:defRPr sz="1700"/>
            </a:lvl2pPr>
            <a:lvl3pPr marL="547268" indent="0">
              <a:buNone/>
              <a:defRPr sz="1400"/>
            </a:lvl3pPr>
            <a:lvl4pPr marL="820903" indent="0">
              <a:buNone/>
              <a:defRPr sz="1200"/>
            </a:lvl4pPr>
            <a:lvl5pPr marL="1094537" indent="0">
              <a:buNone/>
              <a:defRPr sz="1200"/>
            </a:lvl5pPr>
            <a:lvl6pPr marL="1368171" indent="0">
              <a:buNone/>
              <a:defRPr sz="1200"/>
            </a:lvl6pPr>
            <a:lvl7pPr marL="1641805" indent="0">
              <a:buNone/>
              <a:defRPr sz="1200"/>
            </a:lvl7pPr>
            <a:lvl8pPr marL="1915439" indent="0">
              <a:buNone/>
              <a:defRPr sz="1200"/>
            </a:lvl8pPr>
            <a:lvl9pPr marL="2189074" indent="0">
              <a:buNone/>
              <a:defRPr sz="12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52" y="4818180"/>
            <a:ext cx="2052638" cy="722513"/>
          </a:xfrm>
        </p:spPr>
        <p:txBody>
          <a:bodyPr/>
          <a:lstStyle>
            <a:lvl1pPr marL="0" indent="0">
              <a:buNone/>
              <a:defRPr sz="800"/>
            </a:lvl1pPr>
            <a:lvl2pPr marL="273634" indent="0">
              <a:buNone/>
              <a:defRPr sz="700"/>
            </a:lvl2pPr>
            <a:lvl3pPr marL="547268" indent="0">
              <a:buNone/>
              <a:defRPr sz="600"/>
            </a:lvl3pPr>
            <a:lvl4pPr marL="820903" indent="0">
              <a:buNone/>
              <a:defRPr sz="500"/>
            </a:lvl4pPr>
            <a:lvl5pPr marL="1094537" indent="0">
              <a:buNone/>
              <a:defRPr sz="500"/>
            </a:lvl5pPr>
            <a:lvl6pPr marL="1368171" indent="0">
              <a:buNone/>
              <a:defRPr sz="500"/>
            </a:lvl6pPr>
            <a:lvl7pPr marL="1641805" indent="0">
              <a:buNone/>
              <a:defRPr sz="500"/>
            </a:lvl7pPr>
            <a:lvl8pPr marL="1915439" indent="0">
              <a:buNone/>
              <a:defRPr sz="500"/>
            </a:lvl8pPr>
            <a:lvl9pPr marL="2189074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C24-F716-4FFC-9891-E902A6095F8A}" type="datetimeFigureOut">
              <a:rPr lang="en-GB" smtClean="0"/>
              <a:pPr/>
              <a:t>28/12/2010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95C-43FD-4EB7-8537-4CB42322B1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053" y="246539"/>
            <a:ext cx="3078957" cy="1026054"/>
          </a:xfrm>
          <a:prstGeom prst="rect">
            <a:avLst/>
          </a:prstGeom>
        </p:spPr>
        <p:txBody>
          <a:bodyPr vert="horz" lIns="54727" tIns="27363" rIns="54727" bIns="2736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053" y="1436476"/>
            <a:ext cx="3078957" cy="4062890"/>
          </a:xfrm>
          <a:prstGeom prst="rect">
            <a:avLst/>
          </a:prstGeom>
        </p:spPr>
        <p:txBody>
          <a:bodyPr vert="horz" lIns="54727" tIns="27363" rIns="54727" bIns="273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1053" y="5706002"/>
            <a:ext cx="798248" cy="327767"/>
          </a:xfrm>
          <a:prstGeom prst="rect">
            <a:avLst/>
          </a:prstGeom>
        </p:spPr>
        <p:txBody>
          <a:bodyPr vert="horz" lIns="54727" tIns="27363" rIns="54727" bIns="2736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59C24-F716-4FFC-9891-E902A6095F8A}" type="datetimeFigureOut">
              <a:rPr lang="en-GB" smtClean="0"/>
              <a:pPr/>
              <a:t>28/12/2010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8863" y="5706002"/>
            <a:ext cx="1083337" cy="327767"/>
          </a:xfrm>
          <a:prstGeom prst="rect">
            <a:avLst/>
          </a:prstGeom>
        </p:spPr>
        <p:txBody>
          <a:bodyPr vert="horz" lIns="54727" tIns="27363" rIns="54727" bIns="2736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762" y="5706002"/>
            <a:ext cx="798248" cy="327767"/>
          </a:xfrm>
          <a:prstGeom prst="rect">
            <a:avLst/>
          </a:prstGeom>
        </p:spPr>
        <p:txBody>
          <a:bodyPr vert="horz" lIns="54727" tIns="27363" rIns="54727" bIns="2736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2995C-43FD-4EB7-8537-4CB42322B13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7268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226" indent="-205226" algn="l" defTabSz="54726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4656" indent="-171021" algn="l" defTabSz="547268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86" indent="-136817" algn="l" defTabSz="54726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57720" indent="-136817" algn="l" defTabSz="547268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1354" indent="-136817" algn="l" defTabSz="547268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4988" indent="-136817" algn="l" defTabSz="54726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78622" indent="-136817" algn="l" defTabSz="54726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52257" indent="-136817" algn="l" defTabSz="54726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25891" indent="-136817" algn="l" defTabSz="54726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726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3634" algn="l" defTabSz="54726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7268" algn="l" defTabSz="54726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20903" algn="l" defTabSz="54726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94537" algn="l" defTabSz="54726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68171" algn="l" defTabSz="54726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41805" algn="l" defTabSz="54726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5439" algn="l" defTabSz="54726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9074" algn="l" defTabSz="54726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Helen\AppData\Local\Microsoft\Windows\Temporary Internet Files\Content.IE5\J1891BCO\MP90043877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858"/>
            <a:ext cx="3252462" cy="486046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0371" y="62989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Edwardian Script ITC" pitchFamily="66" charset="0"/>
              </a:rPr>
              <a:t>Reading Log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421063" cy="6156325"/>
          </a:xfrm>
          <a:prstGeom prst="rect">
            <a:avLst/>
          </a:prstGeom>
          <a:noFill/>
          <a:ln w="1270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06009778_1540fdee50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3874502"/>
            <a:ext cx="3421063" cy="22818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0371" y="62989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Edwardian Script ITC" pitchFamily="66" charset="0"/>
              </a:rPr>
              <a:t>To Be Read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421063" cy="6156325"/>
          </a:xfrm>
          <a:prstGeom prst="rect">
            <a:avLst/>
          </a:prstGeom>
          <a:noFill/>
          <a:ln w="1270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C:\Users\Helen\AppData\Local\Microsoft\Windows\Temporary Internet Files\Content.IE5\5PB6CLKR\MP9004330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7802"/>
            <a:ext cx="3421063" cy="455852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30411" y="557882"/>
            <a:ext cx="217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Edwardian Script ITC" pitchFamily="66" charset="0"/>
              </a:rPr>
              <a:t>Wish List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421063" cy="6156325"/>
          </a:xfrm>
          <a:prstGeom prst="rect">
            <a:avLst/>
          </a:prstGeom>
          <a:noFill/>
          <a:ln w="1270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Helen\Pictures\Microsoft Clip Organizer\00438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2624"/>
            <a:ext cx="3421063" cy="54737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4387" y="55788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Edwardian Script ITC" pitchFamily="66" charset="0"/>
              </a:rPr>
              <a:t>Author Lists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421063" cy="6156325"/>
          </a:xfrm>
          <a:prstGeom prst="rect">
            <a:avLst/>
          </a:prstGeom>
          <a:noFill/>
          <a:ln w="1270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77897"/>
            <a:ext cx="3421063" cy="22784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379" y="557882"/>
            <a:ext cx="2880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Edwardian Script ITC" pitchFamily="66" charset="0"/>
              </a:rPr>
              <a:t>Reading Log</a:t>
            </a:r>
          </a:p>
          <a:p>
            <a:r>
              <a:rPr lang="en-GB" sz="4800" dirty="0" smtClean="0">
                <a:latin typeface="Edwardian Script ITC" pitchFamily="66" charset="0"/>
              </a:rPr>
              <a:t>Wish List</a:t>
            </a:r>
          </a:p>
          <a:p>
            <a:r>
              <a:rPr lang="en-GB" sz="4800" dirty="0" smtClean="0">
                <a:latin typeface="Edwardian Script ITC" pitchFamily="66" charset="0"/>
              </a:rPr>
              <a:t>To Be Read</a:t>
            </a:r>
          </a:p>
          <a:p>
            <a:r>
              <a:rPr lang="en-GB" sz="4800" dirty="0" smtClean="0">
                <a:latin typeface="Edwardian Script ITC" pitchFamily="66" charset="0"/>
              </a:rPr>
              <a:t>Author Lists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421063" cy="6156325"/>
          </a:xfrm>
          <a:prstGeom prst="rect">
            <a:avLst/>
          </a:prstGeom>
          <a:noFill/>
          <a:ln w="1270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18</Words>
  <Application>Microsoft Office PowerPoint</Application>
  <PresentationFormat>Custom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</dc:creator>
  <cp:lastModifiedBy>Helen</cp:lastModifiedBy>
  <cp:revision>40</cp:revision>
  <dcterms:created xsi:type="dcterms:W3CDTF">2010-12-05T18:07:29Z</dcterms:created>
  <dcterms:modified xsi:type="dcterms:W3CDTF">2010-12-28T14:52:10Z</dcterms:modified>
</cp:coreProperties>
</file>